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ontserrat Medium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ED5JKsERh1qzBsVX1FeuMq3lX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69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0" y="1028700"/>
            <a:ext cx="18288000" cy="8554567"/>
            <a:chOff x="0" y="1028700"/>
            <a:chExt cx="18288000" cy="8554567"/>
          </a:xfrm>
        </p:grpSpPr>
        <p:grpSp>
          <p:nvGrpSpPr>
            <p:cNvPr id="84" name="Google Shape;84;p1"/>
            <p:cNvGrpSpPr/>
            <p:nvPr/>
          </p:nvGrpSpPr>
          <p:grpSpPr>
            <a:xfrm>
              <a:off x="0" y="9229725"/>
              <a:ext cx="18288000" cy="353542"/>
              <a:chOff x="0" y="-38100"/>
              <a:chExt cx="24384000" cy="471389"/>
            </a:xfrm>
          </p:grpSpPr>
          <p:cxnSp>
            <p:nvCxnSpPr>
              <p:cNvPr id="85" name="Google Shape;85;p1"/>
              <p:cNvCxnSpPr/>
              <p:nvPr/>
            </p:nvCxnSpPr>
            <p:spPr>
              <a:xfrm>
                <a:off x="0" y="216644"/>
                <a:ext cx="3304611" cy="0"/>
              </a:xfrm>
              <a:prstGeom prst="straightConnector1">
                <a:avLst/>
              </a:prstGeom>
              <a:noFill/>
              <a:ln w="32250" cap="rnd" cmpd="sng">
                <a:solidFill>
                  <a:srgbClr val="0F144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86" name="Google Shape;86;p1"/>
              <p:cNvCxnSpPr/>
              <p:nvPr/>
            </p:nvCxnSpPr>
            <p:spPr>
              <a:xfrm>
                <a:off x="6609223" y="216644"/>
                <a:ext cx="11578276" cy="0"/>
              </a:xfrm>
              <a:prstGeom prst="straightConnector1">
                <a:avLst/>
              </a:prstGeom>
              <a:noFill/>
              <a:ln w="32250" cap="rnd" cmpd="sng">
                <a:solidFill>
                  <a:srgbClr val="0F144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87" name="Google Shape;87;p1"/>
              <p:cNvSpPr/>
              <p:nvPr/>
            </p:nvSpPr>
            <p:spPr>
              <a:xfrm>
                <a:off x="3647527" y="0"/>
                <a:ext cx="2618779" cy="433289"/>
              </a:xfrm>
              <a:custGeom>
                <a:avLst/>
                <a:gdLst/>
                <a:ahLst/>
                <a:cxnLst/>
                <a:rect l="l" t="t" r="r" b="b"/>
                <a:pathLst>
                  <a:path w="2618779" h="433289" extrusionOk="0">
                    <a:moveTo>
                      <a:pt x="0" y="0"/>
                    </a:moveTo>
                    <a:lnTo>
                      <a:pt x="2618780" y="0"/>
                    </a:lnTo>
                    <a:lnTo>
                      <a:pt x="2618780" y="433289"/>
                    </a:lnTo>
                    <a:lnTo>
                      <a:pt x="0" y="43328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</p:sp>
          <p:sp>
            <p:nvSpPr>
              <p:cNvPr id="88" name="Google Shape;88;p1"/>
              <p:cNvSpPr txBox="1"/>
              <p:nvPr/>
            </p:nvSpPr>
            <p:spPr>
              <a:xfrm>
                <a:off x="18542337" y="-38100"/>
                <a:ext cx="3403263" cy="4439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4001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114" b="1" i="0" u="none" strike="noStrike" cap="none">
                    <a:solidFill>
                      <a:srgbClr val="0F1440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fabemarau.edu.br</a:t>
                </a:r>
                <a:endParaRPr/>
              </a:p>
            </p:txBody>
          </p:sp>
          <p:cxnSp>
            <p:nvCxnSpPr>
              <p:cNvPr id="89" name="Google Shape;89;p1"/>
              <p:cNvCxnSpPr/>
              <p:nvPr/>
            </p:nvCxnSpPr>
            <p:spPr>
              <a:xfrm>
                <a:off x="22300438" y="232773"/>
                <a:ext cx="2083562" cy="0"/>
              </a:xfrm>
              <a:prstGeom prst="straightConnector1">
                <a:avLst/>
              </a:prstGeom>
              <a:noFill/>
              <a:ln w="32250" cap="rnd" cmpd="sng">
                <a:solidFill>
                  <a:srgbClr val="0F144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90" name="Google Shape;90;p1"/>
            <p:cNvSpPr/>
            <p:nvPr/>
          </p:nvSpPr>
          <p:spPr>
            <a:xfrm>
              <a:off x="1028700" y="1028700"/>
              <a:ext cx="1781536" cy="1841381"/>
            </a:xfrm>
            <a:custGeom>
              <a:avLst/>
              <a:gdLst/>
              <a:ahLst/>
              <a:cxnLst/>
              <a:rect l="l" t="t" r="r" b="b"/>
              <a:pathLst>
                <a:path w="1781536" h="1841381" extrusionOk="0">
                  <a:moveTo>
                    <a:pt x="0" y="0"/>
                  </a:moveTo>
                  <a:lnTo>
                    <a:pt x="1781536" y="0"/>
                  </a:lnTo>
                  <a:lnTo>
                    <a:pt x="1781536" y="1841381"/>
                  </a:lnTo>
                  <a:lnTo>
                    <a:pt x="0" y="18413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Personalizar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Montserrat Medium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ANA HERMES</cp:lastModifiedBy>
  <cp:revision>1</cp:revision>
  <dcterms:created xsi:type="dcterms:W3CDTF">2006-08-16T00:00:00Z</dcterms:created>
  <dcterms:modified xsi:type="dcterms:W3CDTF">2025-06-25T19:10:36Z</dcterms:modified>
</cp:coreProperties>
</file>