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6A20"/>
    <a:srgbClr val="B0B0B0"/>
    <a:srgbClr val="046C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4680"/>
  </p:normalViewPr>
  <p:slideViewPr>
    <p:cSldViewPr snapToGrid="0" snapToObjects="1">
      <p:cViewPr varScale="1">
        <p:scale>
          <a:sx n="104" d="100"/>
          <a:sy n="104" d="100"/>
        </p:scale>
        <p:origin x="232" y="7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DBABBF-3F2C-B54C-8C8B-543F45C4BE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9E4F907-79AA-0D46-8C89-83C5F937CB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5573010-29F7-C54C-9A68-0949E7AF6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EDD56-8B1A-C64D-BFB3-9AFB8E88BE44}" type="datetimeFigureOut">
              <a:rPr lang="pt-BR" smtClean="0"/>
              <a:t>06/10/2022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7C6C8F1-B459-C44F-9D22-9FA322563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4BA89AE-F56C-A841-A291-2AE89641A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DAA9B-ACC0-8046-816B-D4150676FD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4378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834B4F-4C09-D444-99C6-F7DA60651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8755211-1015-0141-8036-141DE3A22D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C95D574-8594-194C-A1BC-BA5DF2C9E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EDD56-8B1A-C64D-BFB3-9AFB8E88BE44}" type="datetimeFigureOut">
              <a:rPr lang="pt-BR" smtClean="0"/>
              <a:t>06/10/2022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CD23D7F-6A8C-E24D-A105-33724F362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F3C6917-FEB2-FA42-9D02-FD38510EB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DAA9B-ACC0-8046-816B-D4150676FD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3803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4FB1050-B69B-384A-A325-B783C427EA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1008984-B31D-4245-B120-DB4BEC9EAA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E2CAAF9-C05D-B647-94E4-D79DCB54D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EDD56-8B1A-C64D-BFB3-9AFB8E88BE44}" type="datetimeFigureOut">
              <a:rPr lang="pt-BR" smtClean="0"/>
              <a:t>06/10/2022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FB9DE7A-6E00-EA42-AA6C-F21814A04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110353E-9515-234A-B158-D7C93D5A6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DAA9B-ACC0-8046-816B-D4150676FD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0169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F2FEDC-8382-C940-AAB5-B61F055D1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0717567-B700-464D-9EE2-D993CCF6E8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8C572B6-EB18-2744-820E-90C1139F2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EDD56-8B1A-C64D-BFB3-9AFB8E88BE44}" type="datetimeFigureOut">
              <a:rPr lang="pt-BR" smtClean="0"/>
              <a:t>06/10/2022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07E79DB-F74F-CE41-B652-E78A50EC6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340DDDD-40F4-BF47-BE80-AB164C20B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DAA9B-ACC0-8046-816B-D4150676FD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2066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DD6C6D-D339-7440-90DC-44EC097A7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1B4099F-7319-D443-B652-BFA7EBA5FD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891E180-60B9-A641-944E-1DBDF36CB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EDD56-8B1A-C64D-BFB3-9AFB8E88BE44}" type="datetimeFigureOut">
              <a:rPr lang="pt-BR" smtClean="0"/>
              <a:t>06/10/2022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D76EF9E-2E61-2B40-AD0B-0B8CA3186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0BDE7A2-1F05-BF4A-ADB6-502812D34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DAA9B-ACC0-8046-816B-D4150676FD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621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5836D1-170B-7D42-9E81-DEADE9697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EC71FC5-E8D0-EE41-9424-EAA6C81E19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1953C00-B980-864A-93FF-399FC8F373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F3FB0EB-5C48-2A44-A725-2A422224B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EDD56-8B1A-C64D-BFB3-9AFB8E88BE44}" type="datetimeFigureOut">
              <a:rPr lang="pt-BR" smtClean="0"/>
              <a:t>06/10/2022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C10F815-AC34-694A-AAF3-2327A3CDE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803F100-282D-8743-96B7-227996E26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DAA9B-ACC0-8046-816B-D4150676FD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3208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A87999-F9B6-EF43-8DC3-5C1A2F149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AE97202-7AAE-F049-AA9A-C6C4DB6A65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114F873-026D-F449-8884-16975BD527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153A86F-52C6-2E41-B705-CBB36849AE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4A98CA8-9C7A-ED4F-A1D5-1509CA5C64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82DE384D-DFD7-B64A-B348-246402417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EDD56-8B1A-C64D-BFB3-9AFB8E88BE44}" type="datetimeFigureOut">
              <a:rPr lang="pt-BR" smtClean="0"/>
              <a:t>06/10/2022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569DD9BF-2481-B24D-82F0-42DDABD3B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853BFF9-EF67-1F47-8811-F2FA01517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DAA9B-ACC0-8046-816B-D4150676FD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640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B409E0-7C5D-B040-A061-DF4DE55BD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20CFB52-9652-FD4D-A416-5009A74A6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EDD56-8B1A-C64D-BFB3-9AFB8E88BE44}" type="datetimeFigureOut">
              <a:rPr lang="pt-BR" smtClean="0"/>
              <a:t>06/10/2022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02E6395C-DFF8-D04C-B727-C98877634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42ED70D-3149-4345-BE16-2334CD1F4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DAA9B-ACC0-8046-816B-D4150676FD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1622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06E4052-5A54-E543-9BBE-F4CD21EA3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EDD56-8B1A-C64D-BFB3-9AFB8E88BE44}" type="datetimeFigureOut">
              <a:rPr lang="pt-BR" smtClean="0"/>
              <a:t>06/10/2022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D2863D7-52A8-9145-9BD4-674E09EFA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6F96F8D-030F-824B-B61A-8A8DBA813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DAA9B-ACC0-8046-816B-D4150676FD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1051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53ED71-13B3-F146-892A-9BF946B3E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43E89B8-C3D1-8A4E-A431-DD3C91B1BD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F56AD6C-F6C5-9E4D-B3AC-A54D11BA67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3E929DB-1CED-C348-8884-BA38A90FB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EDD56-8B1A-C64D-BFB3-9AFB8E88BE44}" type="datetimeFigureOut">
              <a:rPr lang="pt-BR" smtClean="0"/>
              <a:t>06/10/2022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D8DBA1A-4C33-894D-AC18-451A039CC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164CF9D-D39D-A149-8570-A9FCD4B80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DAA9B-ACC0-8046-816B-D4150676FD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7804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1A1A87-6AED-8747-9A96-8ECFD06B3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7763F6B-C71C-2148-9F79-27E17F296E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FF0AA18-BD3B-544B-A8D2-00902DBCBD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1E0673C-FDA1-D549-910E-33C9F8067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EDD56-8B1A-C64D-BFB3-9AFB8E88BE44}" type="datetimeFigureOut">
              <a:rPr lang="pt-BR" smtClean="0"/>
              <a:t>06/10/2022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B5D9806-4BCF-2A4A-B736-C40806010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86C275C-3F67-864F-9A6E-63F55853D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DAA9B-ACC0-8046-816B-D4150676FD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0438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6CCD0E5-B45F-AC40-B975-A56912714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FD86145-1C86-634C-90E3-E6E58E1E7A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E075BCC-C8F4-5C41-92B2-84719B01A0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AEDD56-8B1A-C64D-BFB3-9AFB8E88BE44}" type="datetimeFigureOut">
              <a:rPr lang="pt-BR" smtClean="0"/>
              <a:t>06/10/2022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6C2297F-2E56-A243-A9F1-8E951BF024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9C9ACAD-D18E-1D4F-A6F4-F375A20460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1DAA9B-ACC0-8046-816B-D4150676FD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378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3340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4056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453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06599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</TotalTime>
  <Words>0</Words>
  <Application>Microsoft Macintosh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Microsoft Office User</dc:creator>
  <cp:lastModifiedBy>Microsoft Office User</cp:lastModifiedBy>
  <cp:revision>19</cp:revision>
  <dcterms:created xsi:type="dcterms:W3CDTF">2021-06-17T19:50:27Z</dcterms:created>
  <dcterms:modified xsi:type="dcterms:W3CDTF">2022-10-06T17:41:20Z</dcterms:modified>
</cp:coreProperties>
</file>