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8288000" cy="10287000"/>
  <p:notesSz cx="6858000" cy="9144000"/>
  <p:embeddedFontLst>
    <p:embeddedFont>
      <p:font typeface="Calibri" panose="020F0502020204030204" pitchFamily="34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iED5JKsERh1qzBsVX1FeuMq3lX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69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5" Type="http://schemas.openxmlformats.org/officeDocument/2006/relationships/notesMaster" Target="notesMasters/notesMaster1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37814" y="827531"/>
            <a:ext cx="8229600" cy="114300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837814" y="2535866"/>
            <a:ext cx="8229600" cy="4525963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1362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37814" y="827531"/>
            <a:ext cx="8229600" cy="114300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837814" y="2535866"/>
            <a:ext cx="8229600" cy="4525963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125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37814" y="827531"/>
            <a:ext cx="8229600" cy="114300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837814" y="2535866"/>
            <a:ext cx="8229600" cy="4525963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930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0</Words>
  <Application>Microsoft Office PowerPoint</Application>
  <PresentationFormat>Personalizar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ana.hermes</dc:creator>
  <cp:lastModifiedBy>lisiane.bordin</cp:lastModifiedBy>
  <cp:revision>5</cp:revision>
  <dcterms:created xsi:type="dcterms:W3CDTF">2006-08-16T00:00:00Z</dcterms:created>
  <dcterms:modified xsi:type="dcterms:W3CDTF">2025-10-17T16:36:55Z</dcterms:modified>
</cp:coreProperties>
</file>